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13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6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604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7657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751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750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007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88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16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0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40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62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0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08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63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16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7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566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4E7C3-DF2F-5D49-4279-95AEEC409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125755"/>
            <a:ext cx="8825658" cy="1651626"/>
          </a:xfrm>
        </p:spPr>
        <p:txBody>
          <a:bodyPr/>
          <a:lstStyle/>
          <a:p>
            <a:r>
              <a:rPr lang="ru-RU" sz="5400" dirty="0"/>
              <a:t>Создание веб сайта для компьютерного клуба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3B023D-E85A-F5F5-E5F7-1DD682D59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 студент 3 курса </a:t>
            </a:r>
            <a:r>
              <a:rPr lang="en-US" dirty="0"/>
              <a:t>“</a:t>
            </a:r>
            <a:r>
              <a:rPr lang="ru-RU" dirty="0"/>
              <a:t>ИСИП</a:t>
            </a:r>
            <a:r>
              <a:rPr lang="en-US" dirty="0"/>
              <a:t>”</a:t>
            </a:r>
          </a:p>
          <a:p>
            <a:r>
              <a:rPr lang="ru-RU" dirty="0"/>
              <a:t>Ефремов </a:t>
            </a:r>
            <a:r>
              <a:rPr lang="ru-RU" dirty="0" err="1"/>
              <a:t>с.п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18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257B6C-AE3A-DFA5-10D6-0B044643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>
                <a:solidFill>
                  <a:srgbClr val="EBEBEB"/>
                </a:solidFill>
              </a:rPr>
              <a:t>Стек:</a:t>
            </a:r>
            <a:br>
              <a:rPr lang="en-US" sz="2900">
                <a:solidFill>
                  <a:srgbClr val="EBEBEB"/>
                </a:solidFill>
              </a:rPr>
            </a:br>
            <a:br>
              <a:rPr lang="en-US" sz="2900">
                <a:solidFill>
                  <a:srgbClr val="EBEBEB"/>
                </a:solidFill>
              </a:rPr>
            </a:br>
            <a:r>
              <a:rPr lang="en-US" sz="2900">
                <a:solidFill>
                  <a:srgbClr val="EBEBEB"/>
                </a:solidFill>
              </a:rPr>
              <a:t>•Фронтенд разработка: HTML, CSS, JS</a:t>
            </a:r>
            <a:br>
              <a:rPr lang="en-US" sz="2900">
                <a:solidFill>
                  <a:srgbClr val="EBEBEB"/>
                </a:solidFill>
              </a:rPr>
            </a:br>
            <a:r>
              <a:rPr lang="en-US" sz="2900">
                <a:solidFill>
                  <a:srgbClr val="EBEBEB"/>
                </a:solidFill>
              </a:rPr>
              <a:t>•Бэкенд: Django</a:t>
            </a:r>
            <a:br>
              <a:rPr lang="en-US" sz="2900">
                <a:solidFill>
                  <a:srgbClr val="EBEBEB"/>
                </a:solidFill>
              </a:rPr>
            </a:br>
            <a:r>
              <a:rPr lang="en-US" sz="2900">
                <a:solidFill>
                  <a:srgbClr val="EBEBEB"/>
                </a:solidFill>
              </a:rPr>
              <a:t>•База данных: sqlite3</a:t>
            </a:r>
          </a:p>
        </p:txBody>
      </p:sp>
      <p:sp>
        <p:nvSpPr>
          <p:cNvPr id="7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Компьютерный скрипт на экране">
            <a:extLst>
              <a:ext uri="{FF2B5EF4-FFF2-40B4-BE49-F238E27FC236}">
                <a16:creationId xmlns:a16="http://schemas.microsoft.com/office/drawing/2014/main" id="{8656BE6B-6BCB-B637-81D5-CAAB807273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76" r="48400" b="-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30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73D33-867C-E979-3184-B265971C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/>
              <a:t>Главная страница веб сайта</a:t>
            </a:r>
          </a:p>
        </p:txBody>
      </p:sp>
      <p:pic>
        <p:nvPicPr>
          <p:cNvPr id="4" name="Рисунок 3" descr="Изображение выглядит как текст, аниме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D69E3446-FEC0-95BB-012B-97EF05428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274" r="-1" b="6860"/>
          <a:stretch/>
        </p:blipFill>
        <p:spPr>
          <a:xfrm>
            <a:off x="635458" y="640079"/>
            <a:ext cx="9454421" cy="3707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5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2E70E-E38A-0B59-6FBF-BD84EC84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Система бронирования мест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96F6E8-E324-E12E-F7D8-93A0BAE5C0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4" r="1" b="1"/>
          <a:stretch/>
        </p:blipFill>
        <p:spPr>
          <a:xfrm>
            <a:off x="1149351" y="349512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97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66DD5-8FDF-74C1-9723-37C77F81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732290"/>
            <a:ext cx="10106297" cy="18850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Регистрация и авторизация пользователя</a:t>
            </a:r>
            <a:endParaRPr lang="en-US" sz="60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1F84A-427F-F70E-EDD4-396E7B2DA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3119120"/>
            <a:ext cx="5709919" cy="3268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A73EA3-17D8-499B-F2B3-F478D3C2E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905" y="3119120"/>
            <a:ext cx="5709919" cy="32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7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8DC6F-1302-1960-7BBA-FC185D9E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6063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Пример кода на HTML/CSS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986631-5A91-44B9-31A4-0DB6AC78F6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019" b="-2"/>
          <a:stretch/>
        </p:blipFill>
        <p:spPr>
          <a:xfrm>
            <a:off x="635458" y="640080"/>
            <a:ext cx="5602986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45A8B-E872-1559-FC54-512924842B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4" b="2375"/>
          <a:stretch/>
        </p:blipFill>
        <p:spPr>
          <a:xfrm>
            <a:off x="6389321" y="640080"/>
            <a:ext cx="3432201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9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F0789-F43F-C6E1-3C7E-AF014E90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Пример кода на JS</a:t>
            </a:r>
          </a:p>
        </p:txBody>
      </p:sp>
      <p:pic>
        <p:nvPicPr>
          <p:cNvPr id="5" name="Рисунок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38F4E18-FF60-D2E9-B56D-B0DB14C11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873819"/>
            <a:ext cx="5450557" cy="51098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148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72C75-E059-31F1-1130-6C0A5CF5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F4AF8-9865-598C-9FAB-755EF76CD5A2}"/>
              </a:ext>
            </a:extLst>
          </p:cNvPr>
          <p:cNvSpPr txBox="1"/>
          <p:nvPr/>
        </p:nvSpPr>
        <p:spPr>
          <a:xfrm>
            <a:off x="4872012" y="4777380"/>
            <a:ext cx="5222326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cap="all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QR-код на github</a:t>
            </a:r>
          </a:p>
        </p:txBody>
      </p:sp>
      <p:sp>
        <p:nvSpPr>
          <p:cNvPr id="104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7" name="Freeform: Shape 1046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69CEC1-58E0-2AD7-F05E-1C8B867D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40" y="2074882"/>
            <a:ext cx="2936836" cy="293683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07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245</TotalTime>
  <Words>69</Words>
  <Application>Microsoft Office PowerPoint</Application>
  <PresentationFormat>Широкоэкранный</PresentationFormat>
  <Paragraphs>11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Создание веб сайта для компьютерного клуба</vt:lpstr>
      <vt:lpstr>Стек:  •Фронтенд разработка: HTML, CSS, JS •Бэкенд: Django •База данных: sqlite3</vt:lpstr>
      <vt:lpstr>Главная страница веб сайта</vt:lpstr>
      <vt:lpstr>Система бронирования мест</vt:lpstr>
      <vt:lpstr>Регистрация и авторизация пользователя</vt:lpstr>
      <vt:lpstr>Пример кода на HTML/CSS</vt:lpstr>
      <vt:lpstr>Пример кода на JS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веб сайта для компьютерного клуба</dc:title>
  <dc:creator>Севастьян Ефремов</dc:creator>
  <cp:lastModifiedBy>Севастьян Ефремов</cp:lastModifiedBy>
  <cp:revision>6</cp:revision>
  <dcterms:created xsi:type="dcterms:W3CDTF">2024-06-07T13:47:02Z</dcterms:created>
  <dcterms:modified xsi:type="dcterms:W3CDTF">2024-06-08T09:06:04Z</dcterms:modified>
</cp:coreProperties>
</file>